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9" r:id="rId3"/>
    <p:sldId id="273" r:id="rId4"/>
    <p:sldId id="270" r:id="rId5"/>
    <p:sldId id="272" r:id="rId6"/>
    <p:sldId id="271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402"/>
    <a:srgbClr val="993366"/>
    <a:srgbClr val="FFCDCD"/>
    <a:srgbClr val="FF5050"/>
    <a:srgbClr val="FFD5D5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 varScale="1">
        <p:scale>
          <a:sx n="68" d="100"/>
          <a:sy n="68" d="100"/>
        </p:scale>
        <p:origin x="-14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728D-BF5F-4F90-8728-1953CDB639A8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9B3ED-97A9-4271-9CD7-7263C30181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1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9B3ED-97A9-4271-9CD7-7263C301817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0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657022"/>
              </p:ext>
            </p:extLst>
          </p:nvPr>
        </p:nvGraphicFramePr>
        <p:xfrm>
          <a:off x="71436" y="500042"/>
          <a:ext cx="9018917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46387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GoldenTalk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파인애플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로그인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 초기화면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사용자 로그인 화면 </a:t>
                      </a:r>
                      <a:r>
                        <a:rPr lang="en-US" altLang="ko-KR" sz="12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초기화면</a:t>
                      </a:r>
                      <a:r>
                        <a:rPr lang="en-US" altLang="ko-KR" sz="12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로그인 화면에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백그라운드 이미지 삽입</a:t>
                      </a:r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아이디와 비밀번호를 작성하여 로그인 버튼을 누를 시</a:t>
                      </a:r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서버에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저장되어 있는 </a:t>
                      </a:r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ID/PW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를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체크하여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존재하는 정보와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일치 시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로그인 처리가 됨</a:t>
                      </a:r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회원가입 버튼을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누르면 레이아웃 전환</a:t>
                      </a:r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아이디와 비밀번호 찾기 누르면 레이아웃 전환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475656" y="1340768"/>
            <a:ext cx="3600401" cy="4752528"/>
            <a:chOff x="1547664" y="1412776"/>
            <a:chExt cx="3600401" cy="4752528"/>
          </a:xfrm>
        </p:grpSpPr>
        <p:sp>
          <p:nvSpPr>
            <p:cNvPr id="8" name="직사각형 7"/>
            <p:cNvSpPr/>
            <p:nvPr/>
          </p:nvSpPr>
          <p:spPr>
            <a:xfrm>
              <a:off x="1547664" y="1412776"/>
              <a:ext cx="3600401" cy="475252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844621" y="1988840"/>
              <a:ext cx="3231435" cy="0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35696" y="1556792"/>
              <a:ext cx="118430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Login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44621" y="4365104"/>
              <a:ext cx="6901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</a:t>
              </a:r>
              <a:r>
                <a:rPr lang="ko-KR" altLang="en-US" sz="1200" b="1" dirty="0"/>
                <a:t>디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4621" y="4799699"/>
              <a:ext cx="902458" cy="2744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비밀번</a:t>
              </a:r>
              <a:r>
                <a:rPr lang="ko-KR" altLang="en-US" sz="1200" b="1" dirty="0"/>
                <a:t>호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36709" y="4367651"/>
              <a:ext cx="1380230" cy="274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latin typeface="Franklin Gothic Book" pitchFamily="34" charset="0"/>
                </a:rPr>
                <a:t>idTF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36709" y="4799699"/>
              <a:ext cx="1380230" cy="274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latin typeface="Franklin Gothic Book" pitchFamily="34" charset="0"/>
                </a:rPr>
                <a:t>passwdTF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51720" y="2204864"/>
              <a:ext cx="15795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Franklin Gothic Book" pitchFamily="34" charset="0"/>
                </a:rPr>
                <a:t>* Background image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148877" y="4827479"/>
              <a:ext cx="855171" cy="246672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로그인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060645" y="5445224"/>
              <a:ext cx="1143203" cy="360040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회원가입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3468599" y="5373216"/>
            <a:ext cx="1143203" cy="36004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비밀번호 찾기 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88419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파인애플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가입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등록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사용자 가입</a:t>
                      </a:r>
                      <a:r>
                        <a:rPr lang="en-US" altLang="ko-KR" sz="12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등록</a:t>
                      </a:r>
                      <a:r>
                        <a:rPr lang="en-US" altLang="ko-KR" sz="12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화면</a:t>
                      </a:r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아이디를 통해 중복 체크</a:t>
                      </a:r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dirty="0" err="1" smtClean="0">
                          <a:latin typeface="돋움" pitchFamily="50" charset="-127"/>
                          <a:ea typeface="돋움" pitchFamily="50" charset="-127"/>
                        </a:rPr>
                        <a:t>대화명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설정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성별 설정을 통해 채팅 내 성별을 구분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비밀번호 설정 및 확인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이메일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입력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추후에 아이디 및 비밀번호 찾기에 사용됨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회원가입 확인 버튼 누를 시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회원 데이터 목록에 추가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취소 버튼 누를 시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로그인 화면으로 돌아감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1475655" y="1347544"/>
            <a:ext cx="3600401" cy="475252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1701512" y="1923608"/>
            <a:ext cx="3231435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2587" y="1491560"/>
            <a:ext cx="118430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Join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831729" y="2151021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idTF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31729" y="2980240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nickNameTF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9671" y="2151021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아이</a:t>
            </a:r>
            <a:r>
              <a:rPr lang="ko-KR" altLang="en-US" sz="1200" b="1" dirty="0"/>
              <a:t>디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19671" y="3337733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</a:t>
            </a:r>
            <a:r>
              <a:rPr lang="ko-KR" altLang="en-US" sz="1200" b="1" dirty="0"/>
              <a:t>별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619671" y="2977693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대화</a:t>
            </a:r>
            <a:r>
              <a:rPr lang="ko-KR" altLang="en-US" sz="1200" b="1" dirty="0" err="1"/>
              <a:t>명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619671" y="3669637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비밀번호</a:t>
            </a:r>
            <a:endParaRPr lang="ko-KR" altLang="en-US" sz="12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619671" y="4880193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이메일</a:t>
            </a:r>
            <a:endParaRPr lang="ko-KR" altLang="en-US" sz="12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831729" y="3686252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passwdTF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19671" y="4057813"/>
            <a:ext cx="118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비밀번호확인</a:t>
            </a:r>
            <a:endParaRPr lang="ko-KR" alt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2831729" y="4090652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passwdCheckTF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886011" y="3405484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928215" y="3452800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59831" y="3330808"/>
            <a:ext cx="54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남</a:t>
            </a:r>
            <a:r>
              <a:rPr lang="ko-KR" altLang="en-US" sz="1200" dirty="0"/>
              <a:t>자</a:t>
            </a:r>
          </a:p>
        </p:txBody>
      </p:sp>
      <p:sp>
        <p:nvSpPr>
          <p:cNvPr id="83" name="타원 82"/>
          <p:cNvSpPr/>
          <p:nvPr/>
        </p:nvSpPr>
        <p:spPr>
          <a:xfrm>
            <a:off x="3630072" y="3407575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779056" y="3330808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</a:t>
            </a:r>
            <a:r>
              <a:rPr lang="ko-KR" altLang="en-US" sz="1200" dirty="0"/>
              <a:t>자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31729" y="4868672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emailTF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26352" y="5356270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335843" y="5316867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4353489" y="2106805"/>
            <a:ext cx="579458" cy="318664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중복확인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1512" y="2492896"/>
            <a:ext cx="294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Franklin Gothic Book" pitchFamily="34" charset="0"/>
              </a:rPr>
              <a:t>*</a:t>
            </a:r>
            <a:r>
              <a:rPr lang="ko-KR" altLang="en-US" sz="1200" dirty="0" err="1">
                <a:latin typeface="Franklin Gothic Book" pitchFamily="34" charset="0"/>
              </a:rPr>
              <a:t>대화명</a:t>
            </a:r>
            <a:r>
              <a:rPr lang="ko-KR" altLang="en-US" sz="1200" dirty="0">
                <a:latin typeface="Franklin Gothic Book" pitchFamily="34" charset="0"/>
              </a:rPr>
              <a:t> 중복체크 확인</a:t>
            </a:r>
            <a:endParaRPr lang="en-US" altLang="ko-KR" sz="1200" dirty="0">
              <a:latin typeface="Franklin Gothic Book" pitchFamily="34" charset="0"/>
            </a:endParaRPr>
          </a:p>
          <a:p>
            <a:r>
              <a:rPr lang="en-US" altLang="ko-KR" sz="1200" dirty="0">
                <a:latin typeface="Franklin Gothic Book" pitchFamily="34" charset="0"/>
              </a:rPr>
              <a:t>Ex. </a:t>
            </a:r>
            <a:r>
              <a:rPr lang="ko-KR" altLang="en-US" sz="1200" dirty="0">
                <a:latin typeface="Franklin Gothic Book" pitchFamily="34" charset="0"/>
              </a:rPr>
              <a:t>중복된 아이디가 </a:t>
            </a:r>
            <a:r>
              <a:rPr lang="ko-KR" altLang="en-US" sz="1200" dirty="0" smtClean="0">
                <a:latin typeface="Franklin Gothic Book" pitchFamily="34" charset="0"/>
              </a:rPr>
              <a:t>존재합니다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619672" y="4464292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생년월일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843808" y="4465248"/>
            <a:ext cx="41996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idT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424402" y="4474773"/>
            <a:ext cx="411310" cy="26753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flipV="1">
            <a:off x="3700847" y="4560499"/>
            <a:ext cx="129887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3576303" y="4599458"/>
            <a:ext cx="227967" cy="1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3962568" y="4474773"/>
            <a:ext cx="411310" cy="26753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flipV="1">
            <a:off x="4239013" y="4560499"/>
            <a:ext cx="129887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 rot="5400000">
            <a:off x="4114469" y="4599458"/>
            <a:ext cx="227967" cy="1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743934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파인애플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아이디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비밀번호 찾기 화면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아이디</a:t>
                      </a:r>
                      <a:r>
                        <a:rPr lang="en-US" altLang="ko-KR" sz="1200" b="1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비밀번호 찾기 화면</a:t>
                      </a:r>
                      <a:endParaRPr lang="en-US" altLang="ko-KR" sz="12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이메일을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통해서 아이디 찾기 및 비밀번호 찾기를 실행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취소 버튼 누를 시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로그인 화면으로 다시 돌아감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1475655" y="1347544"/>
            <a:ext cx="3600401" cy="475252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1701512" y="1923608"/>
            <a:ext cx="3231435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92587" y="1491560"/>
            <a:ext cx="26633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Get ID/Password 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905346" y="2846086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email</a:t>
            </a:r>
            <a:r>
              <a:rPr lang="en-US" altLang="ko-KR" sz="1200" dirty="0" err="1" smtClean="0">
                <a:latin typeface="Franklin Gothic Book" pitchFamily="34" charset="0"/>
              </a:rPr>
              <a:t>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8458" y="2846086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이메일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26352" y="5301208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335843" y="5301208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6603" y="2257127"/>
            <a:ext cx="266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아이디 찾기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976652" y="4592161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email</a:t>
            </a:r>
            <a:r>
              <a:rPr lang="en-US" altLang="ko-KR" sz="1200" dirty="0" err="1" smtClean="0">
                <a:latin typeface="Franklin Gothic Book" pitchFamily="34" charset="0"/>
              </a:rPr>
              <a:t>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79764" y="4592161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이메일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764595" y="4129335"/>
            <a:ext cx="2663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비밀번호 찾기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931585" y="3320126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341076" y="3340046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564016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파인애플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대기실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대기실 화면</a:t>
                      </a:r>
                      <a:endParaRPr lang="en-US" altLang="ko-KR" sz="12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돋움" pitchFamily="50" charset="-127"/>
                          <a:ea typeface="돋움" pitchFamily="50" charset="-127"/>
                        </a:rPr>
                        <a:t>방 목록에는 방 제목 및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인원 표기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우측에 전체 </a:t>
                      </a:r>
                      <a:r>
                        <a:rPr lang="ko-KR" altLang="en-US" sz="12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접속자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 목록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방 목록 중 방 한번 클릭 시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방 참여자 목록 보기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방 만들기 클릭 시 레이아웃 전환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새로 고침 클릭 시 화면을 현재 시점의 상태로 변환</a:t>
                      </a: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로그아웃 클릭 시</a:t>
                      </a:r>
                      <a:r>
                        <a:rPr lang="en-US" altLang="ko-KR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로그인 화면으로 돌아감 </a:t>
                      </a:r>
                      <a:endParaRPr lang="en-US" altLang="ko-KR" sz="12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9" name="그룹 88"/>
          <p:cNvGrpSpPr/>
          <p:nvPr/>
        </p:nvGrpSpPr>
        <p:grpSpPr>
          <a:xfrm>
            <a:off x="1475656" y="1347544"/>
            <a:ext cx="3600401" cy="4752528"/>
            <a:chOff x="1475655" y="1347544"/>
            <a:chExt cx="3600401" cy="4752528"/>
          </a:xfrm>
        </p:grpSpPr>
        <p:sp>
          <p:nvSpPr>
            <p:cNvPr id="90" name="직사각형 89"/>
            <p:cNvSpPr/>
            <p:nvPr/>
          </p:nvSpPr>
          <p:spPr>
            <a:xfrm>
              <a:off x="1475655" y="1347544"/>
              <a:ext cx="3600401" cy="475252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1701512" y="1923608"/>
              <a:ext cx="3231435" cy="0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691680" y="1506270"/>
              <a:ext cx="16255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Waiting Room</a:t>
              </a:r>
              <a:endParaRPr lang="ko-KR" altLang="en-US" sz="1600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701512" y="2492896"/>
              <a:ext cx="2222416" cy="302433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방 목록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211960" y="2492896"/>
              <a:ext cx="629856" cy="13681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전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접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속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자</a:t>
              </a: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691680" y="2029834"/>
              <a:ext cx="2232248" cy="30497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방 만들기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4211960" y="2029834"/>
              <a:ext cx="648072" cy="30497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새로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고침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235282" y="4149080"/>
              <a:ext cx="629856" cy="13681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방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참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여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자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 rot="10800000" flipV="1">
              <a:off x="1691680" y="5661248"/>
              <a:ext cx="864096" cy="248491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로그아웃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1701513" y="2780928"/>
            <a:ext cx="222241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691680" y="3068960"/>
            <a:ext cx="222241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691680" y="3356992"/>
            <a:ext cx="222241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73520" y="2492896"/>
            <a:ext cx="207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놀러오세여</a:t>
            </a:r>
            <a:r>
              <a:rPr lang="en-US" altLang="ko-KR" sz="1200" dirty="0" smtClean="0"/>
              <a:t>~~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773520" y="2791961"/>
            <a:ext cx="207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얏호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235283" y="4149080"/>
            <a:ext cx="629856" cy="2160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?/8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880" y="2492896"/>
            <a:ext cx="43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 dirty="0" smtClean="0"/>
              <a:t>/8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90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06283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파인애플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방 만들기 화면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2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방 만들기 화면</a:t>
                      </a:r>
                      <a:endParaRPr lang="en-US" altLang="ko-KR" sz="12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방 이름 작성 후 참여인원 설정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최대 참여인원 제한 존재함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만들기 클릭 시 방 생성 됨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화면전환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취소 클릭 시 대기실 화면으로 돌아감</a:t>
                      </a: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1475655" y="1362145"/>
            <a:ext cx="3600401" cy="475252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1" name="직선 연결선 90"/>
          <p:cNvCxnSpPr/>
          <p:nvPr/>
        </p:nvCxnSpPr>
        <p:spPr>
          <a:xfrm>
            <a:off x="1701513" y="1923608"/>
            <a:ext cx="3231435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91680" y="1506270"/>
            <a:ext cx="17906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Making Room</a:t>
            </a:r>
            <a:endParaRPr lang="ko-KR" altLang="en-US" sz="1600" dirty="0"/>
          </a:p>
        </p:txBody>
      </p:sp>
      <p:sp>
        <p:nvSpPr>
          <p:cNvPr id="97" name="직사각형 96"/>
          <p:cNvSpPr/>
          <p:nvPr/>
        </p:nvSpPr>
        <p:spPr>
          <a:xfrm>
            <a:off x="2964020" y="2564904"/>
            <a:ext cx="1467056" cy="3741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roomNameTF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 rot="10800000" flipV="1">
            <a:off x="2195737" y="4221089"/>
            <a:ext cx="965582" cy="360039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만들</a:t>
            </a:r>
            <a:r>
              <a:rPr lang="ko-KR" altLang="en-US" sz="14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7705" y="2564904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방 이름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5696" y="3193231"/>
            <a:ext cx="108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참여 인원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040789" y="3175520"/>
            <a:ext cx="883139" cy="267530"/>
            <a:chOff x="4283968" y="4097574"/>
            <a:chExt cx="452441" cy="26753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283968" y="4097574"/>
              <a:ext cx="452441" cy="26753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flipV="1">
              <a:off x="4574483" y="4183300"/>
              <a:ext cx="142876" cy="14287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/>
            <p:cNvCxnSpPr/>
            <p:nvPr/>
          </p:nvCxnSpPr>
          <p:spPr>
            <a:xfrm rot="5400000">
              <a:off x="4445035" y="4222259"/>
              <a:ext cx="250764" cy="13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모서리가 둥근 직사각형 15"/>
          <p:cNvSpPr/>
          <p:nvPr/>
        </p:nvSpPr>
        <p:spPr>
          <a:xfrm rot="10800000" flipV="1">
            <a:off x="3390394" y="4221088"/>
            <a:ext cx="965582" cy="360039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7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9668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파인애플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대화방 화면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2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2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b="1" dirty="0" smtClean="0">
                          <a:latin typeface="돋움" pitchFamily="50" charset="-127"/>
                          <a:ea typeface="돋움" pitchFamily="50" charset="-127"/>
                        </a:rPr>
                        <a:t>대화방 화면</a:t>
                      </a:r>
                      <a:endParaRPr lang="en-US" altLang="ko-KR" sz="12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텍스트 </a:t>
                      </a:r>
                      <a:r>
                        <a:rPr lang="ko-KR" altLang="en-US" sz="1200" b="0" dirty="0" err="1" smtClean="0">
                          <a:latin typeface="돋움" pitchFamily="50" charset="-127"/>
                          <a:ea typeface="돋움" pitchFamily="50" charset="-127"/>
                        </a:rPr>
                        <a:t>입력창에</a:t>
                      </a: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 텍스트 입력 시 </a:t>
                      </a:r>
                      <a:r>
                        <a:rPr lang="ko-KR" altLang="en-US" sz="1200" b="0" dirty="0" err="1" smtClean="0">
                          <a:latin typeface="돋움" pitchFamily="50" charset="-127"/>
                          <a:ea typeface="돋움" pitchFamily="50" charset="-127"/>
                        </a:rPr>
                        <a:t>채팅창에</a:t>
                      </a: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 대화 생성됨</a:t>
                      </a:r>
                      <a:endParaRPr lang="en-US" altLang="ko-KR" sz="1200" b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 err="1" smtClean="0">
                          <a:latin typeface="돋움" pitchFamily="50" charset="-127"/>
                          <a:ea typeface="돋움" pitchFamily="50" charset="-127"/>
                        </a:rPr>
                        <a:t>콤보박스</a:t>
                      </a: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 선택 시 전체에게 또는 개인</a:t>
                      </a:r>
                      <a:r>
                        <a:rPr lang="en-US" altLang="ko-KR" sz="1200" b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귓속말</a:t>
                      </a:r>
                      <a:r>
                        <a:rPr lang="en-US" altLang="ko-KR" sz="1200" b="0" dirty="0" smtClean="0">
                          <a:latin typeface="돋움" pitchFamily="50" charset="-127"/>
                          <a:ea typeface="돋움" pitchFamily="50" charset="-127"/>
                        </a:rPr>
                        <a:t>) </a:t>
                      </a: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설정 가능</a:t>
                      </a:r>
                      <a:endParaRPr lang="en-US" altLang="ko-KR" sz="1200" b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방 참여자 목록 존재</a:t>
                      </a:r>
                      <a:endParaRPr lang="en-US" altLang="ko-KR" sz="1200" b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돋움" pitchFamily="50" charset="-127"/>
                          <a:ea typeface="돋움" pitchFamily="50" charset="-127"/>
                        </a:rPr>
                        <a:t>방 참여자 목록에서 회원 선택 시</a:t>
                      </a:r>
                      <a:r>
                        <a:rPr lang="en-US" altLang="ko-KR" sz="1200" b="0" dirty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회원정보 상세보기 </a:t>
                      </a: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화면창이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뜸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회원가입시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작성하였던 이름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생일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성별 등이 있음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채팅 </a:t>
                      </a: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글자색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설정 기능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콤보박스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파일전송 클릭 시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파일 </a:t>
                      </a: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다이어로그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화면 뜨면서 선택 후 </a:t>
                      </a:r>
                      <a:r>
                        <a:rPr lang="en-US" altLang="ko-KR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progressbar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화면과 함께 전송됨 </a:t>
                      </a: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채팅창에서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대화전체내용 삭제 및</a:t>
                      </a:r>
                      <a:r>
                        <a:rPr lang="en-US" altLang="ko-KR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대화 </a:t>
                      </a:r>
                      <a:r>
                        <a:rPr lang="ko-KR" altLang="en-US" sz="1200" b="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필터링</a:t>
                      </a:r>
                      <a:r>
                        <a:rPr lang="ko-KR" altLang="en-US" sz="1200" b="0" baseline="0" dirty="0" smtClean="0">
                          <a:latin typeface="돋움" pitchFamily="50" charset="-127"/>
                          <a:ea typeface="돋움" pitchFamily="50" charset="-127"/>
                        </a:rPr>
                        <a:t> 기능 구현</a:t>
                      </a:r>
                      <a:endParaRPr lang="en-US" altLang="ko-KR" sz="1200" b="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827584" y="1340768"/>
            <a:ext cx="3600401" cy="475252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1053441" y="1923608"/>
            <a:ext cx="3231435" cy="0"/>
          </a:xfrm>
          <a:prstGeom prst="lin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43609" y="1506270"/>
            <a:ext cx="18722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Chatting Room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1053441" y="2132856"/>
            <a:ext cx="2222416" cy="2520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채팅 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기능</a:t>
            </a:r>
            <a:r>
              <a:rPr lang="en-US" altLang="ko-KR" sz="1100" dirty="0" smtClean="0">
                <a:solidFill>
                  <a:schemeClr val="tx1"/>
                </a:solidFill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</a:rPr>
              <a:t>대화내용삭제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필터</a:t>
            </a:r>
            <a:r>
              <a:rPr lang="ko-KR" altLang="en-US" sz="1100" dirty="0" err="1">
                <a:solidFill>
                  <a:schemeClr val="tx1"/>
                </a:solidFill>
              </a:rPr>
              <a:t>링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90976" y="2132856"/>
            <a:ext cx="726091" cy="19442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방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 rot="10800000" flipV="1">
            <a:off x="1115619" y="5412757"/>
            <a:ext cx="1008113" cy="320499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방 나가기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5" y="4869160"/>
            <a:ext cx="1656182" cy="360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텍스트 </a:t>
            </a:r>
            <a:r>
              <a:rPr lang="ko-KR" altLang="en-US" sz="1300" dirty="0" smtClean="0">
                <a:solidFill>
                  <a:schemeClr val="tx1"/>
                </a:solidFill>
              </a:rPr>
              <a:t>입력</a:t>
            </a:r>
            <a:r>
              <a:rPr lang="en-US" altLang="ko-KR" sz="1300" dirty="0" smtClean="0">
                <a:solidFill>
                  <a:schemeClr val="tx1"/>
                </a:solidFill>
              </a:rPr>
              <a:t>: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chatTF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530492" y="4941168"/>
            <a:ext cx="663254" cy="267530"/>
            <a:chOff x="4283968" y="4097574"/>
            <a:chExt cx="452441" cy="267530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83968" y="4097574"/>
              <a:ext cx="452441" cy="26753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/>
            <p:nvPr/>
          </p:nvSpPr>
          <p:spPr>
            <a:xfrm flipV="1">
              <a:off x="4574483" y="4183300"/>
              <a:ext cx="142876" cy="14287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3" name="직선 연결선 72"/>
            <p:cNvCxnSpPr/>
            <p:nvPr/>
          </p:nvCxnSpPr>
          <p:spPr>
            <a:xfrm rot="5400000">
              <a:off x="4445035" y="4222259"/>
              <a:ext cx="250764" cy="13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모서리가 둥근 직사각형 16"/>
          <p:cNvSpPr/>
          <p:nvPr/>
        </p:nvSpPr>
        <p:spPr>
          <a:xfrm rot="10800000" flipV="1">
            <a:off x="3419875" y="4260623"/>
            <a:ext cx="928630" cy="320504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파일 전송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4679558"/>
            <a:ext cx="865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글자색</a:t>
            </a:r>
            <a:endParaRPr lang="ko-KR" altLang="en-US" sz="11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002020" y="4869160"/>
            <a:ext cx="545646" cy="313785"/>
            <a:chOff x="4283968" y="4097574"/>
            <a:chExt cx="452441" cy="26753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4283968" y="4097574"/>
              <a:ext cx="452441" cy="267530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4574483" y="4183300"/>
              <a:ext cx="142876" cy="14287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 rot="5400000">
              <a:off x="4445035" y="4222259"/>
              <a:ext cx="250764" cy="13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002020" y="4869160"/>
            <a:ext cx="54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r>
              <a:rPr lang="ko-KR" altLang="en-US" sz="1000" dirty="0" smtClean="0"/>
              <a:t>회원</a:t>
            </a:r>
            <a:r>
              <a:rPr lang="en-US" altLang="ko-KR" sz="1000" dirty="0" smtClean="0"/>
              <a:t>1</a:t>
            </a:r>
          </a:p>
          <a:p>
            <a:r>
              <a:rPr lang="ko-KR" altLang="en-US" sz="1000" dirty="0" smtClean="0"/>
              <a:t>회원</a:t>
            </a:r>
            <a:r>
              <a:rPr lang="en-US" altLang="ko-KR" sz="1000" dirty="0" smtClean="0"/>
              <a:t>2</a:t>
            </a:r>
          </a:p>
          <a:p>
            <a:r>
              <a:rPr lang="en-US" altLang="ko-KR" sz="1000" dirty="0" smtClean="0"/>
              <a:t>..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4860032" y="1923608"/>
            <a:ext cx="1080120" cy="12497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회원정보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상세보기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이름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생</a:t>
            </a:r>
            <a:r>
              <a:rPr lang="ko-KR" altLang="en-US" sz="1200" dirty="0">
                <a:solidFill>
                  <a:schemeClr val="tx1"/>
                </a:solidFill>
              </a:rPr>
              <a:t>일</a:t>
            </a:r>
            <a:r>
              <a:rPr lang="en-US" altLang="ko-KR" sz="1200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성별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211960" y="2276872"/>
            <a:ext cx="6480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547</Words>
  <Application>Microsoft Office PowerPoint</Application>
  <PresentationFormat>화면 슬라이드 쇼(4:3)</PresentationFormat>
  <Paragraphs>220</Paragraphs>
  <Slides>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srgfttytryue5i8u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gftjkcvb</dc:creator>
  <cp:lastModifiedBy>kosta</cp:lastModifiedBy>
  <cp:revision>246</cp:revision>
  <dcterms:created xsi:type="dcterms:W3CDTF">2009-02-24T03:36:23Z</dcterms:created>
  <dcterms:modified xsi:type="dcterms:W3CDTF">2015-02-12T07:59:33Z</dcterms:modified>
</cp:coreProperties>
</file>